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70" r:id="rId5"/>
    <p:sldId id="261" r:id="rId6"/>
    <p:sldId id="272" r:id="rId7"/>
    <p:sldId id="267" r:id="rId8"/>
    <p:sldId id="273" r:id="rId9"/>
    <p:sldId id="263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0BF79-1C16-45E1-97A9-FA8F7720FEF9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30C3E-E54D-4A09-B146-11A50A9266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637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347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0515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3945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24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4951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2775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2823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518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50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A9B5A-1166-40F7-AFCC-75883F75393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32247-50AA-4564-9ED0-78103998D139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Send Out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Spirit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932" y="3218402"/>
            <a:ext cx="8045524" cy="10026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 and renew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Spirit, give us new life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Send Out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Spirit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20213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932" y="3218402"/>
            <a:ext cx="8045524" cy="10026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 and renew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Spirit, give us new life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Send Out Your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Spirit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 104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74894"/>
            <a:ext cx="8102352" cy="1908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praise you God with all my heart,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your majesty and glory,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  <a:endParaRPr lang="en-AU" sz="2800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932" y="2927657"/>
            <a:ext cx="8045524" cy="10026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 and renew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Spirit, give us new life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421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11560" y="2454120"/>
            <a:ext cx="8227640" cy="1949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 have made everything,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sky, the sea, the mountains,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</a:t>
            </a:r>
            <a:r>
              <a:rPr lang="en-AU" sz="2800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932" y="2927657"/>
            <a:ext cx="8045524" cy="10026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 and renew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Spirit, give us new life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51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18116"/>
            <a:ext cx="8155632" cy="20217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Without your Spirit, we will die,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Send us Spirit, give us life,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932" y="2927657"/>
            <a:ext cx="8045524" cy="10026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 and renew the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Send out your Spirit, give us new life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251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54120"/>
            <a:ext cx="8155632" cy="1949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May your glory last forever,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Rejoice, O God, in all your works,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AU" sz="28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 how great you are</a:t>
            </a:r>
            <a:r>
              <a:rPr lang="en-AU" sz="2800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245</Words>
  <Application>Microsoft Office PowerPoint</Application>
  <PresentationFormat>On-screen Show (4:3)</PresentationFormat>
  <Paragraphs>41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2015-08-09T11:26:43Z</dcterms:created>
  <dcterms:modified xsi:type="dcterms:W3CDTF">2016-02-04T06:08:43Z</dcterms:modified>
</cp:coreProperties>
</file>